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59" r:id="rId7"/>
    <p:sldId id="260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094C2CEE-423B-4939-B81C-A8CDB95C7DF2}"/>
    <pc:docChg chg="undo custSel addSld modSld modMainMaster">
      <pc:chgData name="voronzovakristya0504@gmail.com" userId="0dbb59a14acf5c86" providerId="LiveId" clId="{094C2CEE-423B-4939-B81C-A8CDB95C7DF2}" dt="2024-03-13T12:35:20.335" v="567"/>
      <pc:docMkLst>
        <pc:docMk/>
      </pc:docMkLst>
      <pc:sldChg chg="addSp delSp modSp new mod modAnim">
        <pc:chgData name="voronzovakristya0504@gmail.com" userId="0dbb59a14acf5c86" providerId="LiveId" clId="{094C2CEE-423B-4939-B81C-A8CDB95C7DF2}" dt="2024-03-09T17:39:50.340" v="39"/>
        <pc:sldMkLst>
          <pc:docMk/>
          <pc:sldMk cId="3300826666" sldId="256"/>
        </pc:sldMkLst>
        <pc:spChg chg="del">
          <ac:chgData name="voronzovakristya0504@gmail.com" userId="0dbb59a14acf5c86" providerId="LiveId" clId="{094C2CEE-423B-4939-B81C-A8CDB95C7DF2}" dt="2024-03-09T17:38:10.176" v="6" actId="478"/>
          <ac:spMkLst>
            <pc:docMk/>
            <pc:sldMk cId="3300826666" sldId="256"/>
            <ac:spMk id="2" creationId="{BC4D5740-5DCC-4964-BC39-C78A381D0C95}"/>
          </ac:spMkLst>
        </pc:spChg>
        <pc:spChg chg="del">
          <ac:chgData name="voronzovakristya0504@gmail.com" userId="0dbb59a14acf5c86" providerId="LiveId" clId="{094C2CEE-423B-4939-B81C-A8CDB95C7DF2}" dt="2024-03-09T17:38:12.362" v="7" actId="478"/>
          <ac:spMkLst>
            <pc:docMk/>
            <pc:sldMk cId="3300826666" sldId="256"/>
            <ac:spMk id="3" creationId="{3203A203-C056-4678-9D2B-3D98E9D1E48D}"/>
          </ac:spMkLst>
        </pc:spChg>
        <pc:spChg chg="add">
          <ac:chgData name="voronzovakristya0504@gmail.com" userId="0dbb59a14acf5c86" providerId="LiveId" clId="{094C2CEE-423B-4939-B81C-A8CDB95C7DF2}" dt="2024-03-09T17:35:52.348" v="1"/>
          <ac:spMkLst>
            <pc:docMk/>
            <pc:sldMk cId="3300826666" sldId="256"/>
            <ac:spMk id="4" creationId="{1B422ACB-4E30-4897-A516-2E6E4380A651}"/>
          </ac:spMkLst>
        </pc:spChg>
        <pc:spChg chg="add del mod">
          <ac:chgData name="voronzovakristya0504@gmail.com" userId="0dbb59a14acf5c86" providerId="LiveId" clId="{094C2CEE-423B-4939-B81C-A8CDB95C7DF2}" dt="2024-03-09T17:37:37.131" v="4" actId="478"/>
          <ac:spMkLst>
            <pc:docMk/>
            <pc:sldMk cId="3300826666" sldId="256"/>
            <ac:spMk id="5" creationId="{5281DCD4-29C9-4A21-AD61-B55903F58A26}"/>
          </ac:spMkLst>
        </pc:spChg>
        <pc:spChg chg="add mod">
          <ac:chgData name="voronzovakristya0504@gmail.com" userId="0dbb59a14acf5c86" providerId="LiveId" clId="{094C2CEE-423B-4939-B81C-A8CDB95C7DF2}" dt="2024-03-09T17:39:45.790" v="38" actId="1076"/>
          <ac:spMkLst>
            <pc:docMk/>
            <pc:sldMk cId="3300826666" sldId="256"/>
            <ac:spMk id="7" creationId="{D73315F9-CB37-4761-AB22-7BBB831125F4}"/>
          </ac:spMkLst>
        </pc:spChg>
        <pc:picChg chg="add mod">
          <ac:chgData name="voronzovakristya0504@gmail.com" userId="0dbb59a14acf5c86" providerId="LiveId" clId="{094C2CEE-423B-4939-B81C-A8CDB95C7DF2}" dt="2024-03-09T17:38:54.904" v="16" actId="1076"/>
          <ac:picMkLst>
            <pc:docMk/>
            <pc:sldMk cId="3300826666" sldId="256"/>
            <ac:picMk id="6" creationId="{A4DCF217-4B56-471B-9728-00702DF38183}"/>
          </ac:picMkLst>
        </pc:picChg>
      </pc:sldChg>
      <pc:sldChg chg="addSp modSp add mod modAnim">
        <pc:chgData name="voronzovakristya0504@gmail.com" userId="0dbb59a14acf5c86" providerId="LiveId" clId="{094C2CEE-423B-4939-B81C-A8CDB95C7DF2}" dt="2024-03-09T17:40:00.843" v="48" actId="20577"/>
        <pc:sldMkLst>
          <pc:docMk/>
          <pc:sldMk cId="1268810457" sldId="257"/>
        </pc:sldMkLst>
        <pc:spChg chg="add mod">
          <ac:chgData name="voronzovakristya0504@gmail.com" userId="0dbb59a14acf5c86" providerId="LiveId" clId="{094C2CEE-423B-4939-B81C-A8CDB95C7DF2}" dt="2024-03-09T17:40:00.843" v="48" actId="20577"/>
          <ac:spMkLst>
            <pc:docMk/>
            <pc:sldMk cId="1268810457" sldId="257"/>
            <ac:spMk id="5" creationId="{6EEF47B7-F50A-4A15-81E8-ED469620B743}"/>
          </ac:spMkLst>
        </pc:spChg>
        <pc:picChg chg="add mod">
          <ac:chgData name="voronzovakristya0504@gmail.com" userId="0dbb59a14acf5c86" providerId="LiveId" clId="{094C2CEE-423B-4939-B81C-A8CDB95C7DF2}" dt="2024-03-09T17:39:18.144" v="23" actId="1076"/>
          <ac:picMkLst>
            <pc:docMk/>
            <pc:sldMk cId="1268810457" sldId="257"/>
            <ac:picMk id="3" creationId="{4C3790D1-E5B1-4C96-AAC9-39B12D8B750D}"/>
          </ac:picMkLst>
        </pc:picChg>
      </pc:sldChg>
      <pc:sldChg chg="addSp modSp add mod modAnim">
        <pc:chgData name="voronzovakristya0504@gmail.com" userId="0dbb59a14acf5c86" providerId="LiveId" clId="{094C2CEE-423B-4939-B81C-A8CDB95C7DF2}" dt="2024-03-09T17:46:13.272" v="191" actId="20577"/>
        <pc:sldMkLst>
          <pc:docMk/>
          <pc:sldMk cId="518949645" sldId="258"/>
        </pc:sldMkLst>
        <pc:spChg chg="add mod">
          <ac:chgData name="voronzovakristya0504@gmail.com" userId="0dbb59a14acf5c86" providerId="LiveId" clId="{094C2CEE-423B-4939-B81C-A8CDB95C7DF2}" dt="2024-03-09T17:46:05.896" v="185" actId="1076"/>
          <ac:spMkLst>
            <pc:docMk/>
            <pc:sldMk cId="518949645" sldId="258"/>
            <ac:spMk id="2" creationId="{15F437A7-75EC-4522-9FA9-0C3B105A4750}"/>
          </ac:spMkLst>
        </pc:spChg>
        <pc:spChg chg="add mod">
          <ac:chgData name="voronzovakristya0504@gmail.com" userId="0dbb59a14acf5c86" providerId="LiveId" clId="{094C2CEE-423B-4939-B81C-A8CDB95C7DF2}" dt="2024-03-09T17:44:13.088" v="65" actId="20577"/>
          <ac:spMkLst>
            <pc:docMk/>
            <pc:sldMk cId="518949645" sldId="258"/>
            <ac:spMk id="3" creationId="{8FBAA980-5193-47D4-B210-DBD1AB3C4082}"/>
          </ac:spMkLst>
        </pc:spChg>
        <pc:spChg chg="add mod">
          <ac:chgData name="voronzovakristya0504@gmail.com" userId="0dbb59a14acf5c86" providerId="LiveId" clId="{094C2CEE-423B-4939-B81C-A8CDB95C7DF2}" dt="2024-03-09T17:46:13.272" v="191" actId="20577"/>
          <ac:spMkLst>
            <pc:docMk/>
            <pc:sldMk cId="518949645" sldId="258"/>
            <ac:spMk id="5" creationId="{98020A16-7B9F-47DC-A7B4-1A3607480469}"/>
          </ac:spMkLst>
        </pc:spChg>
      </pc:sldChg>
      <pc:sldChg chg="addSp delSp modSp add mod modAnim">
        <pc:chgData name="voronzovakristya0504@gmail.com" userId="0dbb59a14acf5c86" providerId="LiveId" clId="{094C2CEE-423B-4939-B81C-A8CDB95C7DF2}" dt="2024-03-13T12:28:25.762" v="558" actId="1076"/>
        <pc:sldMkLst>
          <pc:docMk/>
          <pc:sldMk cId="735946143" sldId="259"/>
        </pc:sldMkLst>
        <pc:spChg chg="add del mod">
          <ac:chgData name="voronzovakristya0504@gmail.com" userId="0dbb59a14acf5c86" providerId="LiveId" clId="{094C2CEE-423B-4939-B81C-A8CDB95C7DF2}" dt="2024-03-09T17:51:59.342" v="382"/>
          <ac:spMkLst>
            <pc:docMk/>
            <pc:sldMk cId="735946143" sldId="259"/>
            <ac:spMk id="2" creationId="{74EC0AAD-294A-4997-A283-CA7F4F5A97EB}"/>
          </ac:spMkLst>
        </pc:spChg>
        <pc:spChg chg="add del mod">
          <ac:chgData name="voronzovakristya0504@gmail.com" userId="0dbb59a14acf5c86" providerId="LiveId" clId="{094C2CEE-423B-4939-B81C-A8CDB95C7DF2}" dt="2024-03-09T17:51:59.324" v="380" actId="478"/>
          <ac:spMkLst>
            <pc:docMk/>
            <pc:sldMk cId="735946143" sldId="259"/>
            <ac:spMk id="5" creationId="{AF467966-D75D-42F3-9A03-902B3CC3821A}"/>
          </ac:spMkLst>
        </pc:spChg>
        <pc:spChg chg="add mod">
          <ac:chgData name="voronzovakristya0504@gmail.com" userId="0dbb59a14acf5c86" providerId="LiveId" clId="{094C2CEE-423B-4939-B81C-A8CDB95C7DF2}" dt="2024-03-09T17:53:30.286" v="474" actId="255"/>
          <ac:spMkLst>
            <pc:docMk/>
            <pc:sldMk cId="735946143" sldId="259"/>
            <ac:spMk id="6" creationId="{0AE8E812-55C0-4633-A77F-75DC6A7B1D28}"/>
          </ac:spMkLst>
        </pc:spChg>
        <pc:spChg chg="add del mod">
          <ac:chgData name="voronzovakristya0504@gmail.com" userId="0dbb59a14acf5c86" providerId="LiveId" clId="{094C2CEE-423B-4939-B81C-A8CDB95C7DF2}" dt="2024-03-09T17:52:15.673" v="401" actId="478"/>
          <ac:spMkLst>
            <pc:docMk/>
            <pc:sldMk cId="735946143" sldId="259"/>
            <ac:spMk id="7" creationId="{327C803C-6025-40F0-89E6-E516F15016E9}"/>
          </ac:spMkLst>
        </pc:spChg>
        <pc:spChg chg="add mod">
          <ac:chgData name="voronzovakristya0504@gmail.com" userId="0dbb59a14acf5c86" providerId="LiveId" clId="{094C2CEE-423B-4939-B81C-A8CDB95C7DF2}" dt="2024-03-09T17:53:56.123" v="482" actId="1076"/>
          <ac:spMkLst>
            <pc:docMk/>
            <pc:sldMk cId="735946143" sldId="259"/>
            <ac:spMk id="8" creationId="{E8FF901D-21AC-4BB1-9250-E73AF28AD645}"/>
          </ac:spMkLst>
        </pc:spChg>
        <pc:spChg chg="add mod">
          <ac:chgData name="voronzovakristya0504@gmail.com" userId="0dbb59a14acf5c86" providerId="LiveId" clId="{094C2CEE-423B-4939-B81C-A8CDB95C7DF2}" dt="2024-03-13T12:28:25.762" v="558" actId="1076"/>
          <ac:spMkLst>
            <pc:docMk/>
            <pc:sldMk cId="735946143" sldId="259"/>
            <ac:spMk id="9" creationId="{BB769183-3D87-4F3D-A129-406F08421808}"/>
          </ac:spMkLst>
        </pc:spChg>
        <pc:graphicFrameChg chg="add del mod">
          <ac:chgData name="voronzovakristya0504@gmail.com" userId="0dbb59a14acf5c86" providerId="LiveId" clId="{094C2CEE-423B-4939-B81C-A8CDB95C7DF2}" dt="2024-03-09T17:51:59.324" v="380" actId="478"/>
          <ac:graphicFrameMkLst>
            <pc:docMk/>
            <pc:sldMk cId="735946143" sldId="259"/>
            <ac:graphicFrameMk id="3" creationId="{F31D1A8D-2196-43BE-A0F8-B68383B6222B}"/>
          </ac:graphicFrameMkLst>
        </pc:graphicFrameChg>
      </pc:sldChg>
      <pc:sldChg chg="addSp modSp add">
        <pc:chgData name="voronzovakristya0504@gmail.com" userId="0dbb59a14acf5c86" providerId="LiveId" clId="{094C2CEE-423B-4939-B81C-A8CDB95C7DF2}" dt="2024-03-09T18:04:14.777" v="494" actId="14100"/>
        <pc:sldMkLst>
          <pc:docMk/>
          <pc:sldMk cId="114934780" sldId="260"/>
        </pc:sldMkLst>
        <pc:picChg chg="add mod">
          <ac:chgData name="voronzovakristya0504@gmail.com" userId="0dbb59a14acf5c86" providerId="LiveId" clId="{094C2CEE-423B-4939-B81C-A8CDB95C7DF2}" dt="2024-03-09T18:04:14.777" v="494" actId="14100"/>
          <ac:picMkLst>
            <pc:docMk/>
            <pc:sldMk cId="114934780" sldId="260"/>
            <ac:picMk id="3074" creationId="{5182750E-3325-470E-B7EF-3FA906B073B8}"/>
          </ac:picMkLst>
        </pc:picChg>
      </pc:sldChg>
      <pc:sldChg chg="delSp modSp new mod">
        <pc:chgData name="voronzovakristya0504@gmail.com" userId="0dbb59a14acf5c86" providerId="LiveId" clId="{094C2CEE-423B-4939-B81C-A8CDB95C7DF2}" dt="2024-03-13T12:34:43.519" v="566"/>
        <pc:sldMkLst>
          <pc:docMk/>
          <pc:sldMk cId="3126660795" sldId="261"/>
        </pc:sldMkLst>
        <pc:spChg chg="mod">
          <ac:chgData name="voronzovakristya0504@gmail.com" userId="0dbb59a14acf5c86" providerId="LiveId" clId="{094C2CEE-423B-4939-B81C-A8CDB95C7DF2}" dt="2024-03-13T12:34:43.519" v="566"/>
          <ac:spMkLst>
            <pc:docMk/>
            <pc:sldMk cId="3126660795" sldId="261"/>
            <ac:spMk id="2" creationId="{2F060A73-DB61-4BB4-B1D3-168953671661}"/>
          </ac:spMkLst>
        </pc:spChg>
        <pc:spChg chg="del">
          <ac:chgData name="voronzovakristya0504@gmail.com" userId="0dbb59a14acf5c86" providerId="LiveId" clId="{094C2CEE-423B-4939-B81C-A8CDB95C7DF2}" dt="2024-03-09T17:50:13.864" v="276" actId="478"/>
          <ac:spMkLst>
            <pc:docMk/>
            <pc:sldMk cId="3126660795" sldId="261"/>
            <ac:spMk id="3" creationId="{0723CE54-D92D-47E7-AE2C-C5A20E3C6667}"/>
          </ac:spMkLst>
        </pc:spChg>
      </pc:sldChg>
      <pc:sldChg chg="addSp delSp modSp add mod">
        <pc:chgData name="voronzovakristya0504@gmail.com" userId="0dbb59a14acf5c86" providerId="LiveId" clId="{094C2CEE-423B-4939-B81C-A8CDB95C7DF2}" dt="2024-03-13T12:34:43.519" v="566"/>
        <pc:sldMkLst>
          <pc:docMk/>
          <pc:sldMk cId="3030537870" sldId="262"/>
        </pc:sldMkLst>
        <pc:spChg chg="mod">
          <ac:chgData name="voronzovakristya0504@gmail.com" userId="0dbb59a14acf5c86" providerId="LiveId" clId="{094C2CEE-423B-4939-B81C-A8CDB95C7DF2}" dt="2024-03-13T12:34:43.519" v="566"/>
          <ac:spMkLst>
            <pc:docMk/>
            <pc:sldMk cId="3030537870" sldId="262"/>
            <ac:spMk id="2" creationId="{2F060A73-DB61-4BB4-B1D3-168953671661}"/>
          </ac:spMkLst>
        </pc:spChg>
        <pc:graphicFrameChg chg="add del mod">
          <ac:chgData name="voronzovakristya0504@gmail.com" userId="0dbb59a14acf5c86" providerId="LiveId" clId="{094C2CEE-423B-4939-B81C-A8CDB95C7DF2}" dt="2024-03-09T17:50:55.901" v="294" actId="478"/>
          <ac:graphicFrameMkLst>
            <pc:docMk/>
            <pc:sldMk cId="3030537870" sldId="262"/>
            <ac:graphicFrameMk id="3" creationId="{92FC4FAF-1C20-4585-8A38-4662338F643D}"/>
          </ac:graphicFrameMkLst>
        </pc:graphicFrameChg>
      </pc:sldChg>
      <pc:sldChg chg="addSp delSp modSp add mod modAnim">
        <pc:chgData name="voronzovakristya0504@gmail.com" userId="0dbb59a14acf5c86" providerId="LiveId" clId="{094C2CEE-423B-4939-B81C-A8CDB95C7DF2}" dt="2024-03-13T12:34:43.519" v="566"/>
        <pc:sldMkLst>
          <pc:docMk/>
          <pc:sldMk cId="3435820807" sldId="263"/>
        </pc:sldMkLst>
        <pc:spChg chg="mod">
          <ac:chgData name="voronzovakristya0504@gmail.com" userId="0dbb59a14acf5c86" providerId="LiveId" clId="{094C2CEE-423B-4939-B81C-A8CDB95C7DF2}" dt="2024-03-13T12:34:43.519" v="566"/>
          <ac:spMkLst>
            <pc:docMk/>
            <pc:sldMk cId="3435820807" sldId="263"/>
            <ac:spMk id="2" creationId="{2F060A73-DB61-4BB4-B1D3-168953671661}"/>
          </ac:spMkLst>
        </pc:spChg>
        <pc:spChg chg="add mod">
          <ac:chgData name="voronzovakristya0504@gmail.com" userId="0dbb59a14acf5c86" providerId="LiveId" clId="{094C2CEE-423B-4939-B81C-A8CDB95C7DF2}" dt="2024-03-09T18:12:03.159" v="543" actId="1076"/>
          <ac:spMkLst>
            <pc:docMk/>
            <pc:sldMk cId="3435820807" sldId="263"/>
            <ac:spMk id="10" creationId="{10A7C3CE-94C6-4352-B90F-6E6226C82E85}"/>
          </ac:spMkLst>
        </pc:spChg>
        <pc:spChg chg="add del mod">
          <ac:chgData name="voronzovakristya0504@gmail.com" userId="0dbb59a14acf5c86" providerId="LiveId" clId="{094C2CEE-423B-4939-B81C-A8CDB95C7DF2}" dt="2024-03-09T18:11:35.760" v="523" actId="478"/>
          <ac:spMkLst>
            <pc:docMk/>
            <pc:sldMk cId="3435820807" sldId="263"/>
            <ac:spMk id="11" creationId="{60165CD7-2CED-4E83-9C57-4E454D440D6F}"/>
          </ac:spMkLst>
        </pc:spChg>
        <pc:spChg chg="add mod">
          <ac:chgData name="voronzovakristya0504@gmail.com" userId="0dbb59a14acf5c86" providerId="LiveId" clId="{094C2CEE-423B-4939-B81C-A8CDB95C7DF2}" dt="2024-03-09T18:12:23.012" v="547" actId="1076"/>
          <ac:spMkLst>
            <pc:docMk/>
            <pc:sldMk cId="3435820807" sldId="263"/>
            <ac:spMk id="12" creationId="{964B4B56-7C02-4D69-85D3-49121E45E629}"/>
          </ac:spMkLst>
        </pc:spChg>
        <pc:cxnChg chg="add mod">
          <ac:chgData name="voronzovakristya0504@gmail.com" userId="0dbb59a14acf5c86" providerId="LiveId" clId="{094C2CEE-423B-4939-B81C-A8CDB95C7DF2}" dt="2024-03-09T18:10:41.556" v="505" actId="14100"/>
          <ac:cxnSpMkLst>
            <pc:docMk/>
            <pc:sldMk cId="3435820807" sldId="263"/>
            <ac:cxnSpMk id="4" creationId="{261DDA93-904C-4FEE-BEC5-EE1661448375}"/>
          </ac:cxnSpMkLst>
        </pc:cxnChg>
        <pc:cxnChg chg="add mod">
          <ac:chgData name="voronzovakristya0504@gmail.com" userId="0dbb59a14acf5c86" providerId="LiveId" clId="{094C2CEE-423B-4939-B81C-A8CDB95C7DF2}" dt="2024-03-09T18:10:54.521" v="510" actId="14100"/>
          <ac:cxnSpMkLst>
            <pc:docMk/>
            <pc:sldMk cId="3435820807" sldId="263"/>
            <ac:cxnSpMk id="6" creationId="{4B2FB17F-36AC-4D4F-95C8-D8EFB36B146F}"/>
          </ac:cxnSpMkLst>
        </pc:cxnChg>
      </pc:sldChg>
      <pc:sldChg chg="addSp delSp new mod">
        <pc:chgData name="voronzovakristya0504@gmail.com" userId="0dbb59a14acf5c86" providerId="LiveId" clId="{094C2CEE-423B-4939-B81C-A8CDB95C7DF2}" dt="2024-03-13T12:35:20.335" v="567"/>
        <pc:sldMkLst>
          <pc:docMk/>
          <pc:sldMk cId="1439795023" sldId="264"/>
        </pc:sldMkLst>
        <pc:spChg chg="del">
          <ac:chgData name="voronzovakristya0504@gmail.com" userId="0dbb59a14acf5c86" providerId="LiveId" clId="{094C2CEE-423B-4939-B81C-A8CDB95C7DF2}" dt="2024-03-13T12:34:19.034" v="561" actId="478"/>
          <ac:spMkLst>
            <pc:docMk/>
            <pc:sldMk cId="1439795023" sldId="264"/>
            <ac:spMk id="2" creationId="{754369FD-D26C-4FBA-B950-A1A022EC8111}"/>
          </ac:spMkLst>
        </pc:spChg>
        <pc:spChg chg="del">
          <ac:chgData name="voronzovakristya0504@gmail.com" userId="0dbb59a14acf5c86" providerId="LiveId" clId="{094C2CEE-423B-4939-B81C-A8CDB95C7DF2}" dt="2024-03-13T12:34:17.978" v="560" actId="478"/>
          <ac:spMkLst>
            <pc:docMk/>
            <pc:sldMk cId="1439795023" sldId="264"/>
            <ac:spMk id="3" creationId="{107E23D6-6B22-422A-BD46-1AA6B770B743}"/>
          </ac:spMkLst>
        </pc:spChg>
        <pc:picChg chg="add">
          <ac:chgData name="voronzovakristya0504@gmail.com" userId="0dbb59a14acf5c86" providerId="LiveId" clId="{094C2CEE-423B-4939-B81C-A8CDB95C7DF2}" dt="2024-03-13T12:35:20.335" v="567"/>
          <ac:picMkLst>
            <pc:docMk/>
            <pc:sldMk cId="1439795023" sldId="264"/>
            <ac:picMk id="1026" creationId="{5476769A-DD38-470A-874B-B716D2C4051B}"/>
          </ac:picMkLst>
        </pc:picChg>
      </pc:sldChg>
      <pc:sldMasterChg chg="setBg addSldLayout">
        <pc:chgData name="voronzovakristya0504@gmail.com" userId="0dbb59a14acf5c86" providerId="LiveId" clId="{094C2CEE-423B-4939-B81C-A8CDB95C7DF2}" dt="2024-03-09T17:38:00.302" v="5"/>
        <pc:sldMasterMkLst>
          <pc:docMk/>
          <pc:sldMasterMk cId="2623275593" sldId="2147483648"/>
        </pc:sldMasterMkLst>
        <pc:sldLayoutChg chg="add">
          <pc:chgData name="voronzovakristya0504@gmail.com" userId="0dbb59a14acf5c86" providerId="LiveId" clId="{094C2CEE-423B-4939-B81C-A8CDB95C7DF2}" dt="2024-03-09T17:35:32.178" v="0" actId="680"/>
          <pc:sldLayoutMkLst>
            <pc:docMk/>
            <pc:sldMasterMk cId="2623275593" sldId="2147483648"/>
            <pc:sldLayoutMk cId="1512865771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9C69A2-3780-4965-9394-ECC4AC976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58F620-61CB-4642-9122-75F6F152A2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1286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275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1B422ACB-4E30-4897-A516-2E6E4380A6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DCF217-4B56-471B-9728-00702DF3818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1432560"/>
            <a:ext cx="8064500" cy="33299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3315F9-CB37-4761-AB22-7BBB831125F4}"/>
              </a:ext>
            </a:extLst>
          </p:cNvPr>
          <p:cNvSpPr txBox="1"/>
          <p:nvPr/>
        </p:nvSpPr>
        <p:spPr>
          <a:xfrm>
            <a:off x="6515100" y="5425440"/>
            <a:ext cx="4229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</a:p>
        </p:txBody>
      </p:sp>
    </p:spTree>
    <p:extLst>
      <p:ext uri="{BB962C8B-B14F-4D97-AF65-F5344CB8AC3E}">
        <p14:creationId xmlns:p14="http://schemas.microsoft.com/office/powerpoint/2010/main" val="330082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060A73-DB61-4BB4-B1D3-168953671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50" y="1998663"/>
            <a:ext cx="10553700" cy="2387600"/>
          </a:xfrm>
        </p:spPr>
        <p:txBody>
          <a:bodyPr/>
          <a:lstStyle/>
          <a:p>
            <a:pPr algn="l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наука, изучающая производство, распределение и потребление благ и услуг</a:t>
            </a:r>
          </a:p>
        </p:txBody>
      </p:sp>
    </p:spTree>
    <p:extLst>
      <p:ext uri="{BB962C8B-B14F-4D97-AF65-F5344CB8AC3E}">
        <p14:creationId xmlns:p14="http://schemas.microsoft.com/office/powerpoint/2010/main" val="3126660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1B422ACB-4E30-4897-A516-2E6E4380A6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3790D1-E5B1-4C96-AAC9-39B12D8B75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54250" y="1943100"/>
            <a:ext cx="8223250" cy="24723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EF47B7-F50A-4A15-81E8-ED469620B743}"/>
              </a:ext>
            </a:extLst>
          </p:cNvPr>
          <p:cNvSpPr txBox="1"/>
          <p:nvPr/>
        </p:nvSpPr>
        <p:spPr>
          <a:xfrm>
            <a:off x="6515100" y="5425440"/>
            <a:ext cx="4229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126881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060A73-DB61-4BB4-B1D3-168953671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750" y="1585118"/>
            <a:ext cx="11309350" cy="3357563"/>
          </a:xfrm>
        </p:spPr>
        <p:txBody>
          <a:bodyPr/>
          <a:lstStyle/>
          <a:p>
            <a:pPr algn="l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 о взаимоотношениях живых существ между собой и с окружающей средой. </a:t>
            </a:r>
          </a:p>
        </p:txBody>
      </p:sp>
    </p:spTree>
    <p:extLst>
      <p:ext uri="{BB962C8B-B14F-4D97-AF65-F5344CB8AC3E}">
        <p14:creationId xmlns:p14="http://schemas.microsoft.com/office/powerpoint/2010/main" val="3030537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1B422ACB-4E30-4897-A516-2E6E4380A6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BAA980-5193-47D4-B210-DBD1AB3C4082}"/>
              </a:ext>
            </a:extLst>
          </p:cNvPr>
          <p:cNvSpPr txBox="1"/>
          <p:nvPr/>
        </p:nvSpPr>
        <p:spPr>
          <a:xfrm>
            <a:off x="1631950" y="1384300"/>
            <a:ext cx="9232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и экология.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437A7-75EC-4522-9FA9-0C3B105A4750}"/>
              </a:ext>
            </a:extLst>
          </p:cNvPr>
          <p:cNvSpPr txBox="1"/>
          <p:nvPr/>
        </p:nvSpPr>
        <p:spPr>
          <a:xfrm>
            <a:off x="835025" y="3276600"/>
            <a:ext cx="44640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20A16-7B9F-47DC-A7B4-1A3607480469}"/>
              </a:ext>
            </a:extLst>
          </p:cNvPr>
          <p:cNvSpPr txBox="1"/>
          <p:nvPr/>
        </p:nvSpPr>
        <p:spPr>
          <a:xfrm>
            <a:off x="3740150" y="3302000"/>
            <a:ext cx="81978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связаны экономика и экология.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экологические прогнозы.</a:t>
            </a:r>
          </a:p>
        </p:txBody>
      </p:sp>
    </p:spTree>
    <p:extLst>
      <p:ext uri="{BB962C8B-B14F-4D97-AF65-F5344CB8AC3E}">
        <p14:creationId xmlns:p14="http://schemas.microsoft.com/office/powerpoint/2010/main" val="51894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1B422ACB-4E30-4897-A516-2E6E4380A6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E8E812-55C0-4633-A77F-75DC6A7B1D28}"/>
              </a:ext>
            </a:extLst>
          </p:cNvPr>
          <p:cNvSpPr txBox="1"/>
          <p:nvPr/>
        </p:nvSpPr>
        <p:spPr>
          <a:xfrm>
            <a:off x="1587500" y="863600"/>
            <a:ext cx="46609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урока: 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F901D-21AC-4BB1-9250-E73AF28AD645}"/>
              </a:ext>
            </a:extLst>
          </p:cNvPr>
          <p:cNvSpPr txBox="1"/>
          <p:nvPr/>
        </p:nvSpPr>
        <p:spPr>
          <a:xfrm>
            <a:off x="1282700" y="2459504"/>
            <a:ext cx="69734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прогнозы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экономики и экологии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экономики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769183-3D87-4F3D-A129-406F08421808}"/>
              </a:ext>
            </a:extLst>
          </p:cNvPr>
          <p:cNvSpPr txBox="1"/>
          <p:nvPr/>
        </p:nvSpPr>
        <p:spPr>
          <a:xfrm>
            <a:off x="1282700" y="2459504"/>
            <a:ext cx="697344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экономики и экологии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экономики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прогнозы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94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1B422ACB-4E30-4897-A516-2E6E4380A6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182750E-3325-470E-B7EF-3FA906B07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34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476769A-DD38-470A-874B-B716D2C40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795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060A73-DB61-4BB4-B1D3-168953671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50" y="1295400"/>
            <a:ext cx="10553700" cy="83820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261DDA93-904C-4FEE-BEC5-EE1661448375}"/>
              </a:ext>
            </a:extLst>
          </p:cNvPr>
          <p:cNvCxnSpPr>
            <a:cxnSpLocks/>
          </p:cNvCxnSpPr>
          <p:nvPr/>
        </p:nvCxnSpPr>
        <p:spPr>
          <a:xfrm flipH="1">
            <a:off x="3644900" y="2184400"/>
            <a:ext cx="1447800" cy="901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4B2FB17F-36AC-4D4F-95C8-D8EFB36B146F}"/>
              </a:ext>
            </a:extLst>
          </p:cNvPr>
          <p:cNvCxnSpPr>
            <a:cxnSpLocks/>
          </p:cNvCxnSpPr>
          <p:nvPr/>
        </p:nvCxnSpPr>
        <p:spPr>
          <a:xfrm>
            <a:off x="6362700" y="2184400"/>
            <a:ext cx="1447800" cy="1028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0A7C3CE-94C6-4352-B90F-6E6226C82E85}"/>
              </a:ext>
            </a:extLst>
          </p:cNvPr>
          <p:cNvSpPr txBox="1"/>
          <p:nvPr/>
        </p:nvSpPr>
        <p:spPr>
          <a:xfrm>
            <a:off x="2006600" y="3381514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Полезная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4B4B56-7C02-4D69-85D3-49121E45E629}"/>
              </a:ext>
            </a:extLst>
          </p:cNvPr>
          <p:cNvSpPr txBox="1"/>
          <p:nvPr/>
        </p:nvSpPr>
        <p:spPr>
          <a:xfrm>
            <a:off x="7061200" y="34417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Опасная</a:t>
            </a:r>
          </a:p>
        </p:txBody>
      </p:sp>
    </p:spTree>
    <p:extLst>
      <p:ext uri="{BB962C8B-B14F-4D97-AF65-F5344CB8AC3E}">
        <p14:creationId xmlns:p14="http://schemas.microsoft.com/office/powerpoint/2010/main" val="343582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Сланец</Template>
  <TotalTime>91</TotalTime>
  <Words>67</Words>
  <Application>Microsoft Office PowerPoint</Application>
  <PresentationFormat>Широкоэкранный</PresentationFormat>
  <Paragraphs>20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Экономика - наука, изучающая производство, распределение и потребление благ и услуг</vt:lpstr>
      <vt:lpstr>Презентация PowerPoint</vt:lpstr>
      <vt:lpstr>Экология - наука о взаимоотношениях живых существ между собой и с окружающей средой. </vt:lpstr>
      <vt:lpstr>Презентация PowerPoint</vt:lpstr>
      <vt:lpstr>Презентация PowerPoint</vt:lpstr>
      <vt:lpstr>Презентация PowerPoint</vt:lpstr>
      <vt:lpstr>Презентация PowerPoint</vt:lpstr>
      <vt:lpstr>Экономика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5</cp:revision>
  <dcterms:created xsi:type="dcterms:W3CDTF">2024-03-09T17:35:29Z</dcterms:created>
  <dcterms:modified xsi:type="dcterms:W3CDTF">2024-03-13T13:10:43Z</dcterms:modified>
</cp:coreProperties>
</file>